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5" r:id="rId5"/>
    <p:sldId id="259" r:id="rId6"/>
    <p:sldId id="261" r:id="rId7"/>
    <p:sldId id="272" r:id="rId8"/>
    <p:sldId id="265" r:id="rId9"/>
    <p:sldId id="276" r:id="rId10"/>
    <p:sldId id="273" r:id="rId11"/>
    <p:sldId id="277" r:id="rId12"/>
    <p:sldId id="260" r:id="rId13"/>
    <p:sldId id="268" r:id="rId14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740" autoAdjust="0"/>
  </p:normalViewPr>
  <p:slideViewPr>
    <p:cSldViewPr snapToGrid="0">
      <p:cViewPr varScale="1">
        <p:scale>
          <a:sx n="55" d="100"/>
          <a:sy n="55" d="100"/>
        </p:scale>
        <p:origin x="39" y="318"/>
      </p:cViewPr>
      <p:guideLst/>
    </p:cSldViewPr>
  </p:slideViewPr>
  <p:outlineViewPr>
    <p:cViewPr>
      <p:scale>
        <a:sx n="33" d="100"/>
        <a:sy n="33" d="100"/>
      </p:scale>
      <p:origin x="0" y="-353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1"/>
          </a:xfrm>
          <a:prstGeom prst="rect">
            <a:avLst/>
          </a:prstGeom>
        </p:spPr>
        <p:txBody>
          <a:bodyPr vert="horz" lIns="92610" tIns="46305" rIns="92610" bIns="463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1"/>
          </a:xfrm>
          <a:prstGeom prst="rect">
            <a:avLst/>
          </a:prstGeom>
        </p:spPr>
        <p:txBody>
          <a:bodyPr vert="horz" lIns="92610" tIns="46305" rIns="92610" bIns="46305" rtlCol="0"/>
          <a:lstStyle>
            <a:lvl1pPr algn="r">
              <a:defRPr sz="1200"/>
            </a:lvl1pPr>
          </a:lstStyle>
          <a:p>
            <a:fld id="{2DF869BB-E853-4D4B-ADB3-46885EF65AA7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2610" tIns="46305" rIns="92610" bIns="463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0"/>
          </a:xfrm>
          <a:prstGeom prst="rect">
            <a:avLst/>
          </a:prstGeom>
        </p:spPr>
        <p:txBody>
          <a:bodyPr vert="horz" lIns="92610" tIns="46305" rIns="92610" bIns="46305" rtlCol="0" anchor="b"/>
          <a:lstStyle>
            <a:lvl1pPr algn="r">
              <a:defRPr sz="1200"/>
            </a:lvl1pPr>
          </a:lstStyle>
          <a:p>
            <a:fld id="{A51D8464-A601-4133-92F6-A0774B13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39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8D3AA-ADD3-41D5-8515-9F9AC17E0C9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BC7CA-230D-44A6-B4DA-EA4D47100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BC7CA-230D-44A6-B4DA-EA4D471004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9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Makeup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39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Blur lips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With the </a:t>
            </a:r>
            <a:r>
              <a:rPr lang="en-US" sz="2000" b="1" i="1" dirty="0"/>
              <a:t>lips</a:t>
            </a:r>
            <a:r>
              <a:rPr lang="en-US" sz="2000" dirty="0"/>
              <a:t> layer active, choose </a:t>
            </a:r>
            <a:r>
              <a:rPr lang="en-US" sz="2000" b="1" i="1" dirty="0"/>
              <a:t>Filter&gt;Blur&gt;Gaussian Blur</a:t>
            </a:r>
            <a:r>
              <a:rPr lang="en-US" sz="2000" dirty="0"/>
              <a:t>.</a:t>
            </a:r>
          </a:p>
          <a:p>
            <a:r>
              <a:rPr lang="en-US" sz="2000" dirty="0"/>
              <a:t> In the resulting dialog, experiment with the Radius to produce a very soft blur (try 4 pixels )</a:t>
            </a:r>
          </a:p>
          <a:p>
            <a:r>
              <a:rPr lang="en-US" sz="2000" dirty="0"/>
              <a:t>Check </a:t>
            </a:r>
            <a:r>
              <a:rPr lang="en-US" sz="2000" b="1" i="1" dirty="0"/>
              <a:t>Opacity</a:t>
            </a:r>
            <a:r>
              <a:rPr lang="en-US" sz="2000" dirty="0"/>
              <a:t> of </a:t>
            </a:r>
            <a:r>
              <a:rPr lang="en-US" sz="2000" b="1" i="1" dirty="0"/>
              <a:t>lips</a:t>
            </a:r>
            <a:r>
              <a:rPr lang="en-US" sz="2000" dirty="0"/>
              <a:t> layer; should be about 50%)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3700988"/>
            <a:ext cx="3146405" cy="288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63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Opacity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6857" y="1765898"/>
            <a:ext cx="7495238" cy="2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140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80890"/>
            <a:ext cx="8915400" cy="4630332"/>
          </a:xfrm>
        </p:spPr>
        <p:txBody>
          <a:bodyPr/>
          <a:lstStyle/>
          <a:p>
            <a:r>
              <a:rPr lang="en-US" dirty="0"/>
              <a:t>Draw with brush, rest  below on your own</a:t>
            </a:r>
          </a:p>
          <a:p>
            <a:r>
              <a:rPr lang="en-US" dirty="0"/>
              <a:t>Add layers for shadow, blush</a:t>
            </a:r>
          </a:p>
          <a:p>
            <a:r>
              <a:rPr lang="en-US" dirty="0"/>
              <a:t>Add upper and lower eyelids</a:t>
            </a:r>
          </a:p>
          <a:p>
            <a:r>
              <a:rPr lang="en-US" dirty="0"/>
              <a:t>Eye liner </a:t>
            </a:r>
            <a:r>
              <a:rPr lang="en-US"/>
              <a:t>on each</a:t>
            </a:r>
            <a:endParaRPr lang="en-US" dirty="0"/>
          </a:p>
          <a:p>
            <a:r>
              <a:rPr lang="en-US" dirty="0"/>
              <a:t>Before/after </a:t>
            </a:r>
          </a:p>
          <a:p>
            <a:pPr lvl="1"/>
            <a:r>
              <a:rPr lang="en-US" dirty="0"/>
              <a:t>Here, you can see how the brush strokes were applied prior to lowering layer Opacity and blurring.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593" y="4333745"/>
            <a:ext cx="2644369" cy="15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416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 have eyes left, right </a:t>
            </a:r>
          </a:p>
          <a:p>
            <a:r>
              <a:rPr lang="en-US" dirty="0"/>
              <a:t>Brush eye-liner</a:t>
            </a:r>
          </a:p>
        </p:txBody>
      </p:sp>
    </p:spTree>
    <p:extLst>
      <p:ext uri="{BB962C8B-B14F-4D97-AF65-F5344CB8AC3E}">
        <p14:creationId xmlns:p14="http://schemas.microsoft.com/office/powerpoint/2010/main" val="275551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/>
              <a:t>Blend Mode</a:t>
            </a:r>
            <a:r>
              <a:rPr lang="en-US" dirty="0"/>
              <a:t> options</a:t>
            </a:r>
          </a:p>
          <a:p>
            <a:pPr lvl="0"/>
            <a:r>
              <a:rPr lang="en-US" dirty="0"/>
              <a:t>Changing a layer’s opacity</a:t>
            </a:r>
          </a:p>
          <a:p>
            <a:pPr lvl="0"/>
            <a:r>
              <a:rPr lang="en-US" dirty="0"/>
              <a:t>Using the </a:t>
            </a:r>
            <a:r>
              <a:rPr lang="en-US" b="1" i="1" dirty="0"/>
              <a:t>Brush</a:t>
            </a:r>
            <a:r>
              <a:rPr lang="en-US" dirty="0"/>
              <a:t> tool</a:t>
            </a:r>
          </a:p>
          <a:p>
            <a:pPr lvl="0"/>
            <a:r>
              <a:rPr lang="en-US" dirty="0"/>
              <a:t>Using Gaussian blur</a:t>
            </a:r>
          </a:p>
          <a:p>
            <a:pPr lvl="0"/>
            <a:r>
              <a:rPr lang="en-US" dirty="0"/>
              <a:t>Using filter </a:t>
            </a:r>
            <a:r>
              <a:rPr lang="en-US" b="1" i="1" dirty="0"/>
              <a:t>liquefy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3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Makeup.jpg</a:t>
            </a:r>
          </a:p>
          <a:p>
            <a:r>
              <a:rPr lang="en-US" b="1" i="1" dirty="0"/>
              <a:t>Blemish.png</a:t>
            </a:r>
          </a:p>
          <a:p>
            <a:r>
              <a:rPr lang="en-US" dirty="0"/>
              <a:t>Open in Photoshop </a:t>
            </a:r>
          </a:p>
          <a:p>
            <a:r>
              <a:rPr lang="en-US" dirty="0"/>
              <a:t>Switch to </a:t>
            </a:r>
            <a:r>
              <a:rPr lang="en-US" b="1" i="1" dirty="0"/>
              <a:t>makeup.png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912" y="2743200"/>
            <a:ext cx="2217612" cy="22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8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on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View&gt;Fit on Screen</a:t>
            </a:r>
          </a:p>
        </p:txBody>
      </p:sp>
    </p:spTree>
    <p:extLst>
      <p:ext uri="{BB962C8B-B14F-4D97-AF65-F5344CB8AC3E}">
        <p14:creationId xmlns:p14="http://schemas.microsoft.com/office/powerpoint/2010/main" val="6814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6665" y="-961366"/>
            <a:ext cx="8911687" cy="1280890"/>
          </a:xfrm>
        </p:spPr>
        <p:txBody>
          <a:bodyPr/>
          <a:lstStyle/>
          <a:p>
            <a:r>
              <a:rPr lang="en-US" dirty="0"/>
              <a:t>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772" y="2305932"/>
            <a:ext cx="8915400" cy="377762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214" y="-2652726"/>
            <a:ext cx="3496515" cy="17221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092" y="3266193"/>
            <a:ext cx="5892931" cy="23273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36664" y="158566"/>
            <a:ext cx="80807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Should have a </a:t>
            </a:r>
            <a:r>
              <a:rPr lang="en-US" sz="2400" b="1" i="1" dirty="0"/>
              <a:t>background</a:t>
            </a:r>
            <a:r>
              <a:rPr lang="en-US" sz="2400" dirty="0"/>
              <a:t> layer</a:t>
            </a:r>
          </a:p>
          <a:p>
            <a:pPr lvl="1"/>
            <a:r>
              <a:rPr lang="en-US" sz="2400" dirty="0"/>
              <a:t>Rename layer as </a:t>
            </a:r>
            <a:r>
              <a:rPr lang="en-US" sz="2400" b="1" i="1" dirty="0"/>
              <a:t>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Create a  new</a:t>
            </a:r>
            <a:r>
              <a:rPr lang="en-US" sz="2400" i="1" dirty="0"/>
              <a:t> layer </a:t>
            </a:r>
            <a:r>
              <a:rPr lang="en-US" sz="2400" dirty="0"/>
              <a:t>and name it </a:t>
            </a:r>
            <a:r>
              <a:rPr lang="en-US" sz="2400" b="1" i="1" dirty="0"/>
              <a:t>lips</a:t>
            </a:r>
          </a:p>
          <a:p>
            <a:r>
              <a:rPr lang="en-US" sz="2400" dirty="0"/>
              <a:t>Note: Always work with a new layer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Set ls</a:t>
            </a:r>
            <a:r>
              <a:rPr lang="en-US" sz="2400" dirty="0"/>
              <a:t> </a:t>
            </a:r>
            <a:r>
              <a:rPr lang="en-US" sz="2400" b="1" dirty="0"/>
              <a:t>Mode</a:t>
            </a:r>
            <a:r>
              <a:rPr lang="en-US" sz="2400" dirty="0"/>
              <a:t> to </a:t>
            </a:r>
            <a:r>
              <a:rPr lang="en-US" sz="2400" b="1" i="1" dirty="0"/>
              <a:t>Color…why?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1028" name="Picture 4" descr="C:\Users\John\AppData\Local\Temp\SNAGHTML19b6a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868" y="1806934"/>
            <a:ext cx="3136999" cy="447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43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Stack now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2955" y="1789987"/>
            <a:ext cx="3591688" cy="31477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2925" y="5273040"/>
            <a:ext cx="3990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Lips</a:t>
            </a:r>
            <a:r>
              <a:rPr lang="en-US" dirty="0"/>
              <a:t> layer is </a:t>
            </a:r>
            <a:r>
              <a:rPr lang="en-US" b="1" i="1" dirty="0"/>
              <a:t>transparent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1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Brush…(for lips)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89212" y="2374750"/>
            <a:ext cx="8734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Press B to activate the </a:t>
            </a:r>
            <a:r>
              <a:rPr lang="en-US" sz="2400" b="1" i="1" dirty="0"/>
              <a:t>Brush</a:t>
            </a:r>
            <a:r>
              <a:rPr lang="en-US" sz="2400" dirty="0"/>
              <a:t> tool or open from toolbox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Zoom way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use the </a:t>
            </a:r>
            <a:r>
              <a:rPr lang="en-US" sz="2400" b="1" i="1" dirty="0"/>
              <a:t>Brush Preset Picker</a:t>
            </a:r>
            <a:r>
              <a:rPr lang="en-US" sz="2400" dirty="0"/>
              <a:t> in the </a:t>
            </a:r>
            <a:r>
              <a:rPr lang="en-US" sz="2400" b="1" i="1" dirty="0"/>
              <a:t>Options Bar </a:t>
            </a:r>
            <a:r>
              <a:rPr lang="en-US" sz="2400" dirty="0"/>
              <a:t>and </a:t>
            </a:r>
          </a:p>
          <a:p>
            <a:r>
              <a:rPr lang="en-US" sz="2400" dirty="0"/>
              <a:t>pick a soft-edged brush.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372" y="4173010"/>
            <a:ext cx="3025402" cy="148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97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Lipstick Color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9720"/>
            <a:ext cx="8915400" cy="3777622"/>
          </a:xfrm>
        </p:spPr>
        <p:txBody>
          <a:bodyPr/>
          <a:lstStyle/>
          <a:p>
            <a:r>
              <a:rPr lang="en-US" dirty="0"/>
              <a:t>cmyk</a:t>
            </a:r>
          </a:p>
          <a:p>
            <a:r>
              <a:rPr lang="en-US" sz="2800" dirty="0"/>
              <a:t>5, 96,7,0</a:t>
            </a:r>
          </a:p>
          <a:p>
            <a:r>
              <a:rPr lang="en-US" dirty="0"/>
              <a:t>Choose </a:t>
            </a:r>
            <a:r>
              <a:rPr lang="en-US" b="1" i="1" dirty="0"/>
              <a:t>lips </a:t>
            </a:r>
            <a:r>
              <a:rPr lang="en-US" dirty="0"/>
              <a:t>layer</a:t>
            </a:r>
          </a:p>
          <a:p>
            <a:r>
              <a:rPr lang="en-US" dirty="0"/>
              <a:t> </a:t>
            </a:r>
            <a:r>
              <a:rPr lang="en-US" sz="2000" dirty="0"/>
              <a:t>Zoom in</a:t>
            </a:r>
          </a:p>
          <a:p>
            <a:r>
              <a:rPr lang="en-US" sz="2000" dirty="0"/>
              <a:t>Brush her lips</a:t>
            </a:r>
          </a:p>
          <a:p>
            <a:r>
              <a:rPr lang="en-US" sz="2000" dirty="0"/>
              <a:t>Change brush size; use [and ]</a:t>
            </a:r>
          </a:p>
          <a:p>
            <a:r>
              <a:rPr lang="en-US" sz="2000" dirty="0"/>
              <a:t>Use a Large brush inside lips, smaller when near edges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00" y="1905000"/>
            <a:ext cx="2217612" cy="22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94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Lipsticks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4849" y="2148108"/>
            <a:ext cx="3322608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65939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633</TotalTime>
  <Words>246</Words>
  <Application>Microsoft Office PowerPoint</Application>
  <PresentationFormat>Widescreen</PresentationFormat>
  <Paragraphs>53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Digital Makeup</vt:lpstr>
      <vt:lpstr>Objectives</vt:lpstr>
      <vt:lpstr>Download</vt:lpstr>
      <vt:lpstr>Fit on screen</vt:lpstr>
      <vt:lpstr>Layers</vt:lpstr>
      <vt:lpstr>Layers Stack now</vt:lpstr>
      <vt:lpstr>Choose Brush…(for lips)</vt:lpstr>
      <vt:lpstr>Lipstick Color</vt:lpstr>
      <vt:lpstr>Lipsticks</vt:lpstr>
      <vt:lpstr>Blur lips</vt:lpstr>
      <vt:lpstr>Opacity</vt:lpstr>
      <vt:lpstr>Practice</vt:lpstr>
      <vt:lpstr>eyes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Makeup</dc:title>
  <dc:creator>John Shepherd</dc:creator>
  <cp:lastModifiedBy>John</cp:lastModifiedBy>
  <cp:revision>59</cp:revision>
  <cp:lastPrinted>2016-03-16T12:26:07Z</cp:lastPrinted>
  <dcterms:created xsi:type="dcterms:W3CDTF">2016-03-08T14:36:44Z</dcterms:created>
  <dcterms:modified xsi:type="dcterms:W3CDTF">2016-10-20T15:57:08Z</dcterms:modified>
</cp:coreProperties>
</file>