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58" r:id="rId4"/>
    <p:sldId id="259" r:id="rId5"/>
    <p:sldId id="260" r:id="rId6"/>
    <p:sldId id="262" r:id="rId7"/>
    <p:sldId id="266" r:id="rId8"/>
    <p:sldId id="267" r:id="rId9"/>
    <p:sldId id="268" r:id="rId10"/>
    <p:sldId id="261" r:id="rId11"/>
    <p:sldId id="264" r:id="rId12"/>
    <p:sldId id="265" r:id="rId13"/>
    <p:sldId id="263" r:id="rId14"/>
    <p:sldId id="269" r:id="rId15"/>
    <p:sldId id="270" r:id="rId16"/>
    <p:sldId id="271" r:id="rId17"/>
    <p:sldId id="272" r:id="rId1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7DF5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7" d="100"/>
          <a:sy n="87" d="100"/>
        </p:scale>
        <p:origin x="1494" y="90"/>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7" name="Freeform 6"/>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8" name="Freeform 7"/>
          <p:cNvSpPr>
            <a:spLocks/>
          </p:cNvSpPr>
          <p:nvPr/>
        </p:nvSpPr>
        <p:spPr bwMode="auto">
          <a:xfrm>
            <a:off x="6105525" y="0"/>
            <a:ext cx="3038475"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1608" y="1590"/>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9" name="Title 8"/>
          <p:cNvSpPr>
            <a:spLocks noGrp="1"/>
          </p:cNvSpPr>
          <p:nvPr>
            <p:ph type="ctrTitle"/>
          </p:nvPr>
        </p:nvSpPr>
        <p:spPr>
          <a:xfrm>
            <a:off x="429064" y="3337560"/>
            <a:ext cx="6480048" cy="2301240"/>
          </a:xfrm>
        </p:spPr>
        <p:txBody>
          <a:bodyPr rIns="45720" anchor="t"/>
          <a:lstStyle>
            <a:lvl1pPr algn="r">
              <a:defRPr lang="en-US" b="1" cap="all" baseline="0" dirty="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defRPr>
            </a:lvl1pPr>
          </a:lstStyle>
          <a:p>
            <a:r>
              <a:rPr kumimoji="0" lang="en-US"/>
              <a:t>Click to edit Master title style</a:t>
            </a:r>
          </a:p>
        </p:txBody>
      </p:sp>
      <p:sp>
        <p:nvSpPr>
          <p:cNvPr id="17" name="Subtitle 16"/>
          <p:cNvSpPr>
            <a:spLocks noGrp="1"/>
          </p:cNvSpPr>
          <p:nvPr>
            <p:ph type="subTitle" idx="1"/>
          </p:nvPr>
        </p:nvSpPr>
        <p:spPr>
          <a:xfrm>
            <a:off x="433050" y="1544812"/>
            <a:ext cx="6480048" cy="1752600"/>
          </a:xfrm>
        </p:spPr>
        <p:txBody>
          <a:bodyPr tIns="0" rIns="45720" bIns="0" anchor="b">
            <a:normAutofit/>
          </a:bodyPr>
          <a:lstStyle>
            <a:lvl1pPr marL="0" indent="0" algn="r">
              <a:buNone/>
              <a:defRPr sz="2000">
                <a:solidFill>
                  <a:schemeClr val="tx1"/>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30" name="Date Placeholder 29"/>
          <p:cNvSpPr>
            <a:spLocks noGrp="1"/>
          </p:cNvSpPr>
          <p:nvPr>
            <p:ph type="dt" sz="half" idx="10"/>
          </p:nvPr>
        </p:nvSpPr>
        <p:spPr/>
        <p:txBody>
          <a:bodyPr/>
          <a:lstStyle/>
          <a:p>
            <a:fld id="{58FFC7B5-1BFE-4205-ABF1-3D4AA8630C43}" type="datetimeFigureOut">
              <a:rPr lang="en-US" smtClean="0"/>
              <a:t>10/7/2016</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C9F77F8E-88C1-448B-8BA6-6E3837467048}" type="slidenum">
              <a:rPr lang="en-US" smtClean="0"/>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58FFC7B5-1BFE-4205-ABF1-3D4AA8630C43}" type="datetimeFigureOut">
              <a:rPr lang="en-US" smtClean="0"/>
              <a:t>10/7/2016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9F77F8E-88C1-448B-8BA6-6E3837467048}"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58FFC7B5-1BFE-4205-ABF1-3D4AA8630C43}" type="datetimeFigureOut">
              <a:rPr lang="en-US" smtClean="0"/>
              <a:t>10/7/2016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9F77F8E-88C1-448B-8BA6-6E3837467048}"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58FFC7B5-1BFE-4205-ABF1-3D4AA8630C43}" type="datetimeFigureOut">
              <a:rPr lang="en-US" smtClean="0"/>
              <a:t>10/7/2016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9F77F8E-88C1-448B-8BA6-6E3837467048}"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7" name="Freeform 6"/>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9" name="Freeform 8"/>
          <p:cNvSpPr>
            <a:spLocks/>
          </p:cNvSpPr>
          <p:nvPr/>
        </p:nvSpPr>
        <p:spPr bwMode="auto">
          <a:xfrm>
            <a:off x="6105525" y="0"/>
            <a:ext cx="3038475"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1608" y="1590"/>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2" name="Title 1"/>
          <p:cNvSpPr>
            <a:spLocks noGrp="1"/>
          </p:cNvSpPr>
          <p:nvPr>
            <p:ph type="title"/>
          </p:nvPr>
        </p:nvSpPr>
        <p:spPr>
          <a:xfrm>
            <a:off x="685800" y="3583837"/>
            <a:ext cx="6629400" cy="1826363"/>
          </a:xfrm>
        </p:spPr>
        <p:txBody>
          <a:bodyPr tIns="0" bIns="0" anchor="t"/>
          <a:lstStyle>
            <a:lvl1pPr algn="l">
              <a:buNone/>
              <a:defRPr sz="4200" b="1" cap="none" baseline="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defRPr>
            </a:lvl1pPr>
          </a:lstStyle>
          <a:p>
            <a:r>
              <a:rPr kumimoji="0" lang="en-US"/>
              <a:t>Click to edit Master title style</a:t>
            </a:r>
          </a:p>
        </p:txBody>
      </p:sp>
      <p:sp>
        <p:nvSpPr>
          <p:cNvPr id="3" name="Text Placeholder 2"/>
          <p:cNvSpPr>
            <a:spLocks noGrp="1"/>
          </p:cNvSpPr>
          <p:nvPr>
            <p:ph type="body" idx="1"/>
          </p:nvPr>
        </p:nvSpPr>
        <p:spPr>
          <a:xfrm>
            <a:off x="685800" y="2485800"/>
            <a:ext cx="6629400" cy="1066688"/>
          </a:xfrm>
        </p:spPr>
        <p:txBody>
          <a:bodyPr lIns="45720" tIns="0" rIns="45720" bIns="0" anchor="b"/>
          <a:lstStyle>
            <a:lvl1pPr marL="0" indent="0" algn="l">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58FFC7B5-1BFE-4205-ABF1-3D4AA8630C43}" type="datetimeFigureOut">
              <a:rPr lang="en-US" smtClean="0"/>
              <a:t>10/7/2016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9F77F8E-88C1-448B-8BA6-6E3837467048}" type="slidenum">
              <a:rPr lang="en-US" smtClean="0"/>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467600" cy="1143000"/>
          </a:xfrm>
        </p:spPr>
        <p:txBody>
          <a:bodyPr/>
          <a:lstStyle/>
          <a:p>
            <a:r>
              <a:rPr kumimoji="0" lang="en-US"/>
              <a:t>Click to edit Master title style</a:t>
            </a:r>
          </a:p>
        </p:txBody>
      </p:sp>
      <p:sp>
        <p:nvSpPr>
          <p:cNvPr id="3" name="Content Placeholder 2"/>
          <p:cNvSpPr>
            <a:spLocks noGrp="1"/>
          </p:cNvSpPr>
          <p:nvPr>
            <p:ph sz="half" idx="1"/>
          </p:nvPr>
        </p:nvSpPr>
        <p:spPr>
          <a:xfrm>
            <a:off x="457200" y="1600200"/>
            <a:ext cx="3657600" cy="4525963"/>
          </a:xfrm>
        </p:spPr>
        <p:txBody>
          <a:bodyPr/>
          <a:lstStyle>
            <a:lvl1pPr>
              <a:defRPr sz="2600"/>
            </a:lvl1pPr>
            <a:lvl2pPr>
              <a:defRPr sz="22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267200" y="1600200"/>
            <a:ext cx="3657600" cy="4525963"/>
          </a:xfrm>
        </p:spPr>
        <p:txBody>
          <a:bodyPr/>
          <a:lstStyle>
            <a:lvl1pPr>
              <a:defRPr sz="2600"/>
            </a:lvl1pPr>
            <a:lvl2pPr>
              <a:defRPr sz="22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58FFC7B5-1BFE-4205-ABF1-3D4AA8630C43}" type="datetimeFigureOut">
              <a:rPr lang="en-US" smtClean="0"/>
              <a:t>10/7/2016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9F77F8E-88C1-448B-8BA6-6E3837467048}"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457200" y="5486400"/>
            <a:ext cx="4040188" cy="838200"/>
          </a:xfrm>
        </p:spPr>
        <p:txBody>
          <a:bodyPr anchor="t"/>
          <a:lstStyle>
            <a:lvl1pPr marL="0" indent="0">
              <a:buNone/>
              <a:defRPr sz="2400" b="1">
                <a:solidFill>
                  <a:schemeClr val="accent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645025" y="5486400"/>
            <a:ext cx="4041775" cy="838200"/>
          </a:xfrm>
        </p:spPr>
        <p:txBody>
          <a:bodyPr anchor="t"/>
          <a:lstStyle>
            <a:lvl1pPr marL="0" indent="0">
              <a:buNone/>
              <a:defRPr sz="2400" b="1">
                <a:solidFill>
                  <a:schemeClr val="accent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57200" y="1516912"/>
            <a:ext cx="4040188"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645025" y="1516912"/>
            <a:ext cx="4041775"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58FFC7B5-1BFE-4205-ABF1-3D4AA8630C43}" type="datetimeFigureOut">
              <a:rPr lang="en-US" smtClean="0"/>
              <a:t>10/7/2016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9F77F8E-88C1-448B-8BA6-6E3837467048}"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74320"/>
            <a:ext cx="7470648" cy="1143000"/>
          </a:xfrm>
        </p:spPr>
        <p:txBody>
          <a:bodyPr anchor="ctr"/>
          <a:lstStyle>
            <a:lvl1pPr algn="l">
              <a:defRPr sz="4600"/>
            </a:lvl1pPr>
          </a:lstStyle>
          <a:p>
            <a:r>
              <a:rPr kumimoji="0" lang="en-US"/>
              <a:t>Click to edit Master title style</a:t>
            </a:r>
          </a:p>
        </p:txBody>
      </p:sp>
      <p:sp>
        <p:nvSpPr>
          <p:cNvPr id="7" name="Date Placeholder 6"/>
          <p:cNvSpPr>
            <a:spLocks noGrp="1"/>
          </p:cNvSpPr>
          <p:nvPr>
            <p:ph type="dt" sz="half" idx="10"/>
          </p:nvPr>
        </p:nvSpPr>
        <p:spPr/>
        <p:txBody>
          <a:bodyPr/>
          <a:lstStyle/>
          <a:p>
            <a:fld id="{58FFC7B5-1BFE-4205-ABF1-3D4AA8630C43}" type="datetimeFigureOut">
              <a:rPr lang="en-US" smtClean="0"/>
              <a:t>10/7/2016</a:t>
            </a:fld>
            <a:endParaRPr lang="en-US"/>
          </a:p>
        </p:txBody>
      </p:sp>
      <p:sp>
        <p:nvSpPr>
          <p:cNvPr id="8" name="Slide Number Placeholder 7"/>
          <p:cNvSpPr>
            <a:spLocks noGrp="1"/>
          </p:cNvSpPr>
          <p:nvPr>
            <p:ph type="sldNum" sz="quarter" idx="11"/>
          </p:nvPr>
        </p:nvSpPr>
        <p:spPr/>
        <p:txBody>
          <a:bodyPr/>
          <a:lstStyle/>
          <a:p>
            <a:fld id="{C9F77F8E-88C1-448B-8BA6-6E3837467048}" type="slidenum">
              <a:rPr lang="en-US" smtClean="0"/>
              <a:t>‹#›</a:t>
            </a:fld>
            <a:endParaRPr lang="en-US"/>
          </a:p>
        </p:txBody>
      </p:sp>
      <p:sp>
        <p:nvSpPr>
          <p:cNvPr id="9" name="Footer Placeholder 8"/>
          <p:cNvSpPr>
            <a:spLocks noGrp="1"/>
          </p:cNvSpPr>
          <p:nvPr>
            <p:ph type="ftr" sz="quarter" idx="12"/>
          </p:nvPr>
        </p:nvSpPr>
        <p:spPr/>
        <p:txBody>
          <a:bodyPr/>
          <a:lstStyle/>
          <a:p>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8FFC7B5-1BFE-4205-ABF1-3D4AA8630C43}" type="datetimeFigureOut">
              <a:rPr lang="en-US" smtClean="0"/>
              <a:t>10/7/2016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9F77F8E-88C1-448B-8BA6-6E3837467048}"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1185528"/>
            <a:ext cx="3200400" cy="730250"/>
          </a:xfrm>
        </p:spPr>
        <p:txBody>
          <a:bodyPr tIns="0" bIns="0" anchor="t"/>
          <a:lstStyle>
            <a:lvl1pPr algn="l">
              <a:buNone/>
              <a:defRPr sz="1800" b="1">
                <a:solidFill>
                  <a:schemeClr val="accent1"/>
                </a:solidFill>
              </a:defRPr>
            </a:lvl1pPr>
          </a:lstStyle>
          <a:p>
            <a:r>
              <a:rPr kumimoji="0" lang="en-US"/>
              <a:t>Click to edit Master title style</a:t>
            </a:r>
          </a:p>
        </p:txBody>
      </p:sp>
      <p:sp>
        <p:nvSpPr>
          <p:cNvPr id="3" name="Text Placeholder 2"/>
          <p:cNvSpPr>
            <a:spLocks noGrp="1"/>
          </p:cNvSpPr>
          <p:nvPr>
            <p:ph type="body" idx="2"/>
          </p:nvPr>
        </p:nvSpPr>
        <p:spPr>
          <a:xfrm>
            <a:off x="457200" y="214424"/>
            <a:ext cx="2743200" cy="914400"/>
          </a:xfrm>
        </p:spPr>
        <p:txBody>
          <a:bodyPr lIns="45720" tIns="0" rIns="45720" bIns="0" anchor="b"/>
          <a:lstStyle>
            <a:lvl1pPr marL="0" indent="0" algn="l">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457200" y="1981200"/>
            <a:ext cx="7086600" cy="3810000"/>
          </a:xfrm>
        </p:spPr>
        <p:txBody>
          <a:bodyPr/>
          <a:lstStyle>
            <a:lvl1pPr>
              <a:defRPr sz="2800"/>
            </a:lvl1pPr>
            <a:lvl2pPr>
              <a:defRPr sz="2400"/>
            </a:lvl2pPr>
            <a:lvl3pPr>
              <a:defRPr sz="2200"/>
            </a:lvl3pPr>
            <a:lvl4pPr>
              <a:defRPr sz="2000"/>
            </a:lvl4pPr>
            <a:lvl5pPr>
              <a:defRPr sz="20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58FFC7B5-1BFE-4205-ABF1-3D4AA8630C43}" type="datetimeFigureOut">
              <a:rPr lang="en-US" smtClean="0"/>
              <a:t>10/7/2016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156448" y="6422064"/>
            <a:ext cx="762000" cy="365125"/>
          </a:xfrm>
        </p:spPr>
        <p:txBody>
          <a:bodyPr/>
          <a:lstStyle/>
          <a:p>
            <a:fld id="{C9F77F8E-88C1-448B-8BA6-6E3837467048}"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556732" y="1705709"/>
            <a:ext cx="3053868" cy="1253808"/>
          </a:xfrm>
        </p:spPr>
        <p:txBody>
          <a:bodyPr anchor="b"/>
          <a:lstStyle>
            <a:lvl1pPr algn="l">
              <a:buNone/>
              <a:defRPr sz="2200" b="1">
                <a:solidFill>
                  <a:schemeClr val="accent1"/>
                </a:solidFill>
              </a:defRPr>
            </a:lvl1pPr>
          </a:lstStyle>
          <a:p>
            <a:r>
              <a:rPr kumimoji="0" lang="en-US"/>
              <a:t>Click to edit Master title style</a:t>
            </a:r>
          </a:p>
        </p:txBody>
      </p:sp>
      <p:sp>
        <p:nvSpPr>
          <p:cNvPr id="3" name="Picture Placeholder 2"/>
          <p:cNvSpPr>
            <a:spLocks noGrp="1"/>
          </p:cNvSpPr>
          <p:nvPr>
            <p:ph type="pic" idx="1"/>
          </p:nvPr>
        </p:nvSpPr>
        <p:spPr>
          <a:xfrm>
            <a:off x="1065628" y="1019907"/>
            <a:ext cx="4114800" cy="4114800"/>
          </a:xfrm>
          <a:prstGeom prst="ellipse">
            <a:avLst/>
          </a:prstGeom>
          <a:solidFill>
            <a:schemeClr val="bg2">
              <a:shade val="50000"/>
            </a:schemeClr>
          </a:solidFill>
          <a:ln w="50800" cap="flat">
            <a:solidFill>
              <a:schemeClr val="bg2"/>
            </a:solidFill>
            <a:miter lim="800000"/>
          </a:ln>
          <a:effectLst>
            <a:outerShdw blurRad="152000" dist="345000" dir="5400000" sx="-80000" sy="-18000" rotWithShape="0">
              <a:srgbClr val="000000">
                <a:alpha val="25000"/>
              </a:srgbClr>
            </a:outerShdw>
          </a:effectLst>
          <a:scene3d>
            <a:camera prst="orthographicFront"/>
            <a:lightRig rig="contrasting" dir="t">
              <a:rot lat="0" lon="0" rev="2400000"/>
            </a:lightRig>
          </a:scene3d>
          <a:sp3d contourW="7620">
            <a:bevelT w="63500" h="63500"/>
            <a:contourClr>
              <a:schemeClr val="bg2">
                <a:shade val="50000"/>
              </a:schemeClr>
            </a:contourClr>
          </a:sp3d>
        </p:spPr>
        <p:txBody>
          <a:bodyPr/>
          <a:lstStyle>
            <a:lvl1pPr marL="0" indent="0">
              <a:buNone/>
              <a:defRPr sz="3200"/>
            </a:lvl1pPr>
          </a:lstStyle>
          <a:p>
            <a:r>
              <a:rPr kumimoji="0" lang="en-US"/>
              <a:t>Click icon to add picture</a:t>
            </a:r>
            <a:endParaRPr kumimoji="0" lang="en-US" dirty="0"/>
          </a:p>
        </p:txBody>
      </p:sp>
      <p:sp>
        <p:nvSpPr>
          <p:cNvPr id="4" name="Text Placeholder 3"/>
          <p:cNvSpPr>
            <a:spLocks noGrp="1"/>
          </p:cNvSpPr>
          <p:nvPr>
            <p:ph type="body" sz="half" idx="2"/>
          </p:nvPr>
        </p:nvSpPr>
        <p:spPr>
          <a:xfrm>
            <a:off x="5556734" y="2998765"/>
            <a:ext cx="3053866" cy="2663482"/>
          </a:xfrm>
        </p:spPr>
        <p:txBody>
          <a:bodyPr lIns="45720" rIns="45720"/>
          <a:lstStyle>
            <a:lvl1pPr marL="0" indent="0">
              <a:buFontTx/>
              <a:buNone/>
              <a:defRPr sz="12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a:xfrm>
            <a:off x="457200" y="6422064"/>
            <a:ext cx="2133600" cy="365125"/>
          </a:xfrm>
        </p:spPr>
        <p:txBody>
          <a:bodyPr/>
          <a:lstStyle/>
          <a:p>
            <a:fld id="{58FFC7B5-1BFE-4205-ABF1-3D4AA8630C43}" type="datetimeFigureOut">
              <a:rPr lang="en-US" smtClean="0"/>
              <a:t>10/7/2016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9F77F8E-88C1-448B-8BA6-6E3837467048}"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12" name="Freeform 11"/>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16" name="Freeform 15"/>
          <p:cNvSpPr>
            <a:spLocks/>
          </p:cNvSpPr>
          <p:nvPr/>
        </p:nvSpPr>
        <p:spPr bwMode="auto">
          <a:xfrm>
            <a:off x="7315200" y="0"/>
            <a:ext cx="1828800"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2082" y="1734"/>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9" name="Title Placeholder 8"/>
          <p:cNvSpPr>
            <a:spLocks noGrp="1"/>
          </p:cNvSpPr>
          <p:nvPr>
            <p:ph type="title"/>
          </p:nvPr>
        </p:nvSpPr>
        <p:spPr>
          <a:xfrm>
            <a:off x="457200" y="274638"/>
            <a:ext cx="7467600" cy="1143000"/>
          </a:xfrm>
          <a:prstGeom prst="rect">
            <a:avLst/>
          </a:prstGeom>
        </p:spPr>
        <p:txBody>
          <a:bodyPr vert="horz" lIns="45720" rIns="45720" anchor="ctr">
            <a:normAutofit/>
          </a:bodyPr>
          <a:lstStyle/>
          <a:p>
            <a:r>
              <a:rPr kumimoji="0" lang="en-US"/>
              <a:t>Click to edit Master title style</a:t>
            </a:r>
          </a:p>
        </p:txBody>
      </p:sp>
      <p:sp>
        <p:nvSpPr>
          <p:cNvPr id="30" name="Text Placeholder 29"/>
          <p:cNvSpPr>
            <a:spLocks noGrp="1"/>
          </p:cNvSpPr>
          <p:nvPr>
            <p:ph type="body" idx="1"/>
          </p:nvPr>
        </p:nvSpPr>
        <p:spPr>
          <a:xfrm>
            <a:off x="457200" y="1600200"/>
            <a:ext cx="7467600" cy="4525963"/>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0" name="Date Placeholder 9"/>
          <p:cNvSpPr>
            <a:spLocks noGrp="1"/>
          </p:cNvSpPr>
          <p:nvPr>
            <p:ph type="dt" sz="half" idx="2"/>
          </p:nvPr>
        </p:nvSpPr>
        <p:spPr>
          <a:xfrm>
            <a:off x="457200" y="6422064"/>
            <a:ext cx="2133600" cy="365125"/>
          </a:xfrm>
          <a:prstGeom prst="rect">
            <a:avLst/>
          </a:prstGeom>
        </p:spPr>
        <p:txBody>
          <a:bodyPr vert="horz" bIns="0" anchor="b"/>
          <a:lstStyle>
            <a:lvl1pPr algn="l" eaLnBrk="1" latinLnBrk="0" hangingPunct="1">
              <a:defRPr kumimoji="0" sz="1000">
                <a:solidFill>
                  <a:schemeClr val="tx2">
                    <a:shade val="50000"/>
                  </a:schemeClr>
                </a:solidFill>
              </a:defRPr>
            </a:lvl1pPr>
          </a:lstStyle>
          <a:p>
            <a:fld id="{58FFC7B5-1BFE-4205-ABF1-3D4AA8630C43}" type="datetimeFigureOut">
              <a:rPr lang="en-US" smtClean="0"/>
              <a:t>10/7/2016</a:t>
            </a:fld>
            <a:endParaRPr lang="en-US"/>
          </a:p>
        </p:txBody>
      </p:sp>
      <p:sp>
        <p:nvSpPr>
          <p:cNvPr id="22" name="Footer Placeholder 21"/>
          <p:cNvSpPr>
            <a:spLocks noGrp="1"/>
          </p:cNvSpPr>
          <p:nvPr>
            <p:ph type="ftr" sz="quarter" idx="3"/>
          </p:nvPr>
        </p:nvSpPr>
        <p:spPr>
          <a:xfrm>
            <a:off x="3124200" y="6422064"/>
            <a:ext cx="2895600" cy="365125"/>
          </a:xfrm>
          <a:prstGeom prst="rect">
            <a:avLst/>
          </a:prstGeom>
        </p:spPr>
        <p:txBody>
          <a:bodyPr vert="horz" lIns="0" rIns="0" bIns="0" anchor="b"/>
          <a:lstStyle>
            <a:lvl1pPr algn="ctr" eaLnBrk="1" latinLnBrk="0" hangingPunct="1">
              <a:defRPr kumimoji="0" sz="1000">
                <a:solidFill>
                  <a:schemeClr val="tx2">
                    <a:shade val="50000"/>
                  </a:schemeClr>
                </a:solidFill>
              </a:defRPr>
            </a:lvl1pPr>
          </a:lstStyle>
          <a:p>
            <a:endParaRPr lang="en-US"/>
          </a:p>
        </p:txBody>
      </p:sp>
      <p:sp>
        <p:nvSpPr>
          <p:cNvPr id="18" name="Slide Number Placeholder 17"/>
          <p:cNvSpPr>
            <a:spLocks noGrp="1"/>
          </p:cNvSpPr>
          <p:nvPr>
            <p:ph type="sldNum" sz="quarter" idx="4"/>
          </p:nvPr>
        </p:nvSpPr>
        <p:spPr>
          <a:xfrm>
            <a:off x="8153400" y="6422064"/>
            <a:ext cx="762000" cy="365125"/>
          </a:xfrm>
          <a:prstGeom prst="rect">
            <a:avLst/>
          </a:prstGeom>
        </p:spPr>
        <p:txBody>
          <a:bodyPr vert="horz" lIns="0" tIns="0" rIns="0" bIns="0" anchor="b"/>
          <a:lstStyle>
            <a:lvl1pPr algn="r" eaLnBrk="1" latinLnBrk="0" hangingPunct="1">
              <a:defRPr kumimoji="0" sz="1000">
                <a:solidFill>
                  <a:schemeClr val="tx2">
                    <a:shade val="50000"/>
                  </a:schemeClr>
                </a:solidFill>
              </a:defRPr>
            </a:lvl1pPr>
          </a:lstStyle>
          <a:p>
            <a:fld id="{C9F77F8E-88C1-448B-8BA6-6E3837467048}" type="slidenum">
              <a:rPr lang="en-US" smtClean="0"/>
              <a:t>‹#›</a:t>
            </a:fld>
            <a:endParaRPr lang="en-US"/>
          </a:p>
        </p:txBody>
      </p:sp>
    </p:spTree>
  </p:cSld>
  <p:clrMap bg1="dk1" tx1="lt1" bg2="dk2" tx2="lt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4600" kern="1200">
          <a:solidFill>
            <a:schemeClr val="tx1"/>
          </a:solidFill>
          <a:latin typeface="+mj-lt"/>
          <a:ea typeface="+mj-ea"/>
          <a:cs typeface="+mj-cs"/>
        </a:defRPr>
      </a:lvl1pPr>
    </p:titleStyle>
    <p:bodyStyle>
      <a:lvl1pPr marL="420624" indent="-384048" algn="l" rtl="0" eaLnBrk="1" latinLnBrk="0" hangingPunct="1">
        <a:spcBef>
          <a:spcPct val="20000"/>
        </a:spcBef>
        <a:buClr>
          <a:schemeClr val="accent1"/>
        </a:buClr>
        <a:buSzPct val="80000"/>
        <a:buFont typeface="Wingdings 2"/>
        <a:buChar char=""/>
        <a:defRPr kumimoji="0" sz="3000" kern="1200">
          <a:solidFill>
            <a:schemeClr val="tx1"/>
          </a:solidFill>
          <a:latin typeface="+mn-lt"/>
          <a:ea typeface="+mn-ea"/>
          <a:cs typeface="+mn-cs"/>
        </a:defRPr>
      </a:lvl1pPr>
      <a:lvl2pPr marL="722376" indent="-274320" algn="l" rtl="0" eaLnBrk="1" latinLnBrk="0" hangingPunct="1">
        <a:spcBef>
          <a:spcPct val="20000"/>
        </a:spcBef>
        <a:buClr>
          <a:schemeClr val="accent1"/>
        </a:buClr>
        <a:buSzPct val="90000"/>
        <a:buFont typeface="Wingdings 2"/>
        <a:buChar char=""/>
        <a:defRPr kumimoji="0" sz="2600" kern="1200">
          <a:solidFill>
            <a:schemeClr val="tx1"/>
          </a:solidFill>
          <a:latin typeface="+mn-lt"/>
          <a:ea typeface="+mn-ea"/>
          <a:cs typeface="+mn-cs"/>
        </a:defRPr>
      </a:lvl2pPr>
      <a:lvl3pPr marL="1005840" indent="-256032" algn="l" rtl="0" eaLnBrk="1" latinLnBrk="0" hangingPunct="1">
        <a:spcBef>
          <a:spcPct val="20000"/>
        </a:spcBef>
        <a:buClr>
          <a:schemeClr val="accent2"/>
        </a:buClr>
        <a:buSzPct val="85000"/>
        <a:buFont typeface="Arial"/>
        <a:buChar char="○"/>
        <a:defRPr kumimoji="0" sz="2400" kern="1200">
          <a:solidFill>
            <a:schemeClr val="tx1"/>
          </a:solidFill>
          <a:latin typeface="+mn-lt"/>
          <a:ea typeface="+mn-ea"/>
          <a:cs typeface="+mn-cs"/>
        </a:defRPr>
      </a:lvl3pPr>
      <a:lvl4pPr marL="1280160" indent="-237744" algn="l" rtl="0" eaLnBrk="1" latinLnBrk="0" hangingPunct="1">
        <a:spcBef>
          <a:spcPct val="20000"/>
        </a:spcBef>
        <a:buClr>
          <a:schemeClr val="accent3"/>
        </a:buClr>
        <a:buSzPct val="90000"/>
        <a:buFont typeface="Wingdings 2"/>
        <a:buChar char=""/>
        <a:defRPr kumimoji="0" sz="2000" kern="1200">
          <a:solidFill>
            <a:schemeClr val="tx1"/>
          </a:solidFill>
          <a:latin typeface="+mn-lt"/>
          <a:ea typeface="+mn-ea"/>
          <a:cs typeface="+mn-cs"/>
        </a:defRPr>
      </a:lvl4pPr>
      <a:lvl5pPr marL="1490472" indent="-182880" algn="l" rtl="0" eaLnBrk="1" latinLnBrk="0" hangingPunct="1">
        <a:spcBef>
          <a:spcPct val="20000"/>
        </a:spcBef>
        <a:buClr>
          <a:schemeClr val="accent4"/>
        </a:buClr>
        <a:buSzPct val="100000"/>
        <a:buFont typeface="Arial"/>
        <a:buChar char="-"/>
        <a:defRPr kumimoji="0" sz="2000" kern="1200">
          <a:solidFill>
            <a:schemeClr val="tx1"/>
          </a:solidFill>
          <a:latin typeface="+mn-lt"/>
          <a:ea typeface="+mn-ea"/>
          <a:cs typeface="+mn-cs"/>
        </a:defRPr>
      </a:lvl5pPr>
      <a:lvl6pPr marL="1700784" indent="-182880" algn="l" rtl="0" eaLnBrk="1" latinLnBrk="0" hangingPunct="1">
        <a:spcBef>
          <a:spcPct val="20000"/>
        </a:spcBef>
        <a:buClr>
          <a:schemeClr val="accent5"/>
        </a:buClr>
        <a:buFont typeface="Arial"/>
        <a:buChar char="-"/>
        <a:defRPr kumimoji="0" sz="2000" kern="1200" baseline="0">
          <a:solidFill>
            <a:schemeClr val="tx1"/>
          </a:solidFill>
          <a:latin typeface="+mn-lt"/>
          <a:ea typeface="+mn-ea"/>
          <a:cs typeface="+mn-cs"/>
        </a:defRPr>
      </a:lvl6pPr>
      <a:lvl7pPr marL="1920240" indent="-182880" algn="l" rtl="0" eaLnBrk="1" latinLnBrk="0" hangingPunct="1">
        <a:spcBef>
          <a:spcPct val="20000"/>
        </a:spcBef>
        <a:buClr>
          <a:schemeClr val="accent6"/>
        </a:buClr>
        <a:buSzPct val="100000"/>
        <a:buFont typeface="Arial"/>
        <a:buChar char="•"/>
        <a:defRPr kumimoji="0" sz="1800" kern="1200" baseline="0">
          <a:solidFill>
            <a:schemeClr val="tx1"/>
          </a:solidFill>
          <a:latin typeface="+mn-lt"/>
          <a:ea typeface="+mn-ea"/>
          <a:cs typeface="+mn-cs"/>
        </a:defRPr>
      </a:lvl7pPr>
      <a:lvl8pPr marL="2139696" indent="-182880" algn="l" rtl="0"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8pPr>
      <a:lvl9pPr marL="2331720" indent="-182880" algn="l" rtl="0"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Photoshop</a:t>
            </a:r>
          </a:p>
        </p:txBody>
      </p:sp>
      <p:sp>
        <p:nvSpPr>
          <p:cNvPr id="3" name="Subtitle 2"/>
          <p:cNvSpPr>
            <a:spLocks noGrp="1"/>
          </p:cNvSpPr>
          <p:nvPr>
            <p:ph type="subTitle" idx="1"/>
          </p:nvPr>
        </p:nvSpPr>
        <p:spPr/>
        <p:txBody>
          <a:bodyPr/>
          <a:lstStyle/>
          <a:p>
            <a:r>
              <a:rPr lang="en-US" dirty="0"/>
              <a:t>Introduction &amp; Getting ready to work</a:t>
            </a:r>
          </a:p>
        </p:txBody>
      </p:sp>
    </p:spTree>
    <p:extLst>
      <p:ext uri="{BB962C8B-B14F-4D97-AF65-F5344CB8AC3E}">
        <p14:creationId xmlns:p14="http://schemas.microsoft.com/office/powerpoint/2010/main" val="425926971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Resetting the Interface</a:t>
            </a:r>
          </a:p>
        </p:txBody>
      </p:sp>
      <p:sp>
        <p:nvSpPr>
          <p:cNvPr id="4" name="Content Placeholder 3"/>
          <p:cNvSpPr>
            <a:spLocks noGrp="1"/>
          </p:cNvSpPr>
          <p:nvPr>
            <p:ph sz="half" idx="1"/>
          </p:nvPr>
        </p:nvSpPr>
        <p:spPr/>
        <p:txBody>
          <a:bodyPr>
            <a:normAutofit/>
          </a:bodyPr>
          <a:lstStyle/>
          <a:p>
            <a:r>
              <a:rPr lang="en-US" sz="2000" dirty="0"/>
              <a:t>PS offers different pre-defined layouts for different purposes.</a:t>
            </a:r>
          </a:p>
          <a:p>
            <a:r>
              <a:rPr lang="en-US" sz="2000" dirty="0"/>
              <a:t>If by accident you close a panel:</a:t>
            </a:r>
          </a:p>
          <a:p>
            <a:pPr lvl="1"/>
            <a:r>
              <a:rPr lang="en-US" sz="2000" dirty="0"/>
              <a:t>Use the upper right drop down and select ‘Reset Essentials’</a:t>
            </a:r>
          </a:p>
          <a:p>
            <a:pPr lvl="1"/>
            <a:r>
              <a:rPr lang="en-US" sz="2000" dirty="0"/>
              <a:t>This will return you to the default panel layout for Essentials</a:t>
            </a:r>
          </a:p>
        </p:txBody>
      </p:sp>
      <p:pic>
        <p:nvPicPr>
          <p:cNvPr id="6" name="Content Placeholder 5"/>
          <p:cNvPicPr>
            <a:picLocks noGrp="1" noChangeAspect="1"/>
          </p:cNvPicPr>
          <p:nvPr>
            <p:ph sz="half" idx="2"/>
          </p:nvPr>
        </p:nvPicPr>
        <p:blipFill>
          <a:blip r:embed="rId2">
            <a:extLst>
              <a:ext uri="{28A0092B-C50C-407E-A947-70E740481C1C}">
                <a14:useLocalDpi xmlns:a14="http://schemas.microsoft.com/office/drawing/2010/main" val="0"/>
              </a:ext>
            </a:extLst>
          </a:blip>
          <a:stretch>
            <a:fillRect/>
          </a:stretch>
        </p:blipFill>
        <p:spPr>
          <a:xfrm>
            <a:off x="5024437" y="2977356"/>
            <a:ext cx="2143125" cy="1771650"/>
          </a:xfrm>
          <a:prstGeom prst="rect">
            <a:avLst/>
          </a:prstGeom>
          <a:ln>
            <a:noFill/>
          </a:ln>
          <a:effectLst>
            <a:outerShdw blurRad="190500" algn="tl" rotWithShape="0">
              <a:srgbClr val="000000">
                <a:alpha val="70000"/>
              </a:srgbClr>
            </a:outerShdw>
          </a:effectLst>
        </p:spPr>
      </p:pic>
    </p:spTree>
    <p:extLst>
      <p:ext uri="{BB962C8B-B14F-4D97-AF65-F5344CB8AC3E}">
        <p14:creationId xmlns:p14="http://schemas.microsoft.com/office/powerpoint/2010/main" val="80025951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a:t>Base Working Interface of PS</a:t>
            </a:r>
          </a:p>
        </p:txBody>
      </p:sp>
      <p:sp>
        <p:nvSpPr>
          <p:cNvPr id="5" name="TextBox 4"/>
          <p:cNvSpPr txBox="1"/>
          <p:nvPr/>
        </p:nvSpPr>
        <p:spPr>
          <a:xfrm>
            <a:off x="228600" y="5791200"/>
            <a:ext cx="8534400" cy="646331"/>
          </a:xfrm>
          <a:prstGeom prst="rect">
            <a:avLst/>
          </a:prstGeom>
          <a:noFill/>
        </p:spPr>
        <p:txBody>
          <a:bodyPr wrap="square" rtlCol="0">
            <a:spAutoFit/>
          </a:bodyPr>
          <a:lstStyle/>
          <a:p>
            <a:r>
              <a:rPr lang="en-US" dirty="0"/>
              <a:t>Here we see a new document open – Notice how the Layers Panel has changed to reflect the </a:t>
            </a:r>
            <a:r>
              <a:rPr lang="en-US" b="1" i="1" dirty="0"/>
              <a:t>Background</a:t>
            </a:r>
            <a:r>
              <a:rPr lang="en-US" dirty="0"/>
              <a:t> Layer of the File. </a:t>
            </a:r>
          </a:p>
        </p:txBody>
      </p:sp>
      <p:pic>
        <p:nvPicPr>
          <p:cNvPr id="7" name="Content Placeholder 6"/>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533400" y="1143000"/>
            <a:ext cx="7252628" cy="4525963"/>
          </a:xfrm>
        </p:spPr>
      </p:pic>
    </p:spTree>
    <p:extLst>
      <p:ext uri="{BB962C8B-B14F-4D97-AF65-F5344CB8AC3E}">
        <p14:creationId xmlns:p14="http://schemas.microsoft.com/office/powerpoint/2010/main" val="196911043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a:t>Creating a New Document in PS</a:t>
            </a:r>
          </a:p>
        </p:txBody>
      </p:sp>
      <p:sp>
        <p:nvSpPr>
          <p:cNvPr id="6" name="Text Placeholder 5"/>
          <p:cNvSpPr>
            <a:spLocks noGrp="1"/>
          </p:cNvSpPr>
          <p:nvPr>
            <p:ph type="body" idx="1"/>
          </p:nvPr>
        </p:nvSpPr>
        <p:spPr/>
        <p:txBody>
          <a:bodyPr/>
          <a:lstStyle/>
          <a:p>
            <a:r>
              <a:rPr lang="en-US" dirty="0"/>
              <a:t>Knowing which type of file &amp; measurements to use when!</a:t>
            </a:r>
          </a:p>
        </p:txBody>
      </p:sp>
    </p:spTree>
    <p:extLst>
      <p:ext uri="{BB962C8B-B14F-4D97-AF65-F5344CB8AC3E}">
        <p14:creationId xmlns:p14="http://schemas.microsoft.com/office/powerpoint/2010/main" val="293780657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Creating a New Doc in PS</a:t>
            </a:r>
          </a:p>
        </p:txBody>
      </p:sp>
      <p:pic>
        <p:nvPicPr>
          <p:cNvPr id="5" name="Content Placeholder 4"/>
          <p:cNvPicPr>
            <a:picLocks noGrp="1" noChangeAspect="1"/>
          </p:cNvPicPr>
          <p:nvPr>
            <p:ph sz="half" idx="1"/>
          </p:nvPr>
        </p:nvPicPr>
        <p:blipFill>
          <a:blip r:embed="rId2">
            <a:extLst>
              <a:ext uri="{28A0092B-C50C-407E-A947-70E740481C1C}">
                <a14:useLocalDpi xmlns:a14="http://schemas.microsoft.com/office/drawing/2010/main" val="0"/>
              </a:ext>
            </a:extLst>
          </a:blip>
          <a:stretch>
            <a:fillRect/>
          </a:stretch>
        </p:blipFill>
        <p:spPr>
          <a:xfrm>
            <a:off x="457200" y="2563347"/>
            <a:ext cx="3657600" cy="2599669"/>
          </a:xfrm>
          <a:prstGeom prst="rect">
            <a:avLst/>
          </a:prstGeom>
          <a:ln>
            <a:noFill/>
          </a:ln>
          <a:effectLst>
            <a:outerShdw blurRad="190500" algn="tl" rotWithShape="0">
              <a:srgbClr val="000000">
                <a:alpha val="70000"/>
              </a:srgbClr>
            </a:outerShdw>
          </a:effectLst>
        </p:spPr>
      </p:pic>
      <p:sp>
        <p:nvSpPr>
          <p:cNvPr id="4" name="Content Placeholder 3"/>
          <p:cNvSpPr>
            <a:spLocks noGrp="1"/>
          </p:cNvSpPr>
          <p:nvPr>
            <p:ph sz="half" idx="2"/>
          </p:nvPr>
        </p:nvSpPr>
        <p:spPr/>
        <p:txBody>
          <a:bodyPr>
            <a:normAutofit/>
          </a:bodyPr>
          <a:lstStyle/>
          <a:p>
            <a:r>
              <a:rPr lang="en-US" sz="1600" dirty="0"/>
              <a:t>You can define specific document types to meet your needs.</a:t>
            </a:r>
          </a:p>
          <a:p>
            <a:r>
              <a:rPr lang="en-US" sz="1600" dirty="0"/>
              <a:t>Under the Document Type Dropdown, PS provides presets for you as well depending on your project type.</a:t>
            </a:r>
          </a:p>
          <a:p>
            <a:r>
              <a:rPr lang="en-US" sz="1600" dirty="0"/>
              <a:t>Major Project Types Include:</a:t>
            </a:r>
          </a:p>
          <a:p>
            <a:pPr lvl="1"/>
            <a:r>
              <a:rPr lang="en-US" sz="1200" dirty="0"/>
              <a:t>Web/Mobile</a:t>
            </a:r>
          </a:p>
          <a:p>
            <a:pPr lvl="1"/>
            <a:r>
              <a:rPr lang="en-US" sz="1200" dirty="0"/>
              <a:t>Video</a:t>
            </a:r>
          </a:p>
          <a:p>
            <a:pPr lvl="1"/>
            <a:r>
              <a:rPr lang="en-US" sz="1200" dirty="0"/>
              <a:t>Print</a:t>
            </a:r>
          </a:p>
          <a:p>
            <a:r>
              <a:rPr lang="en-US" sz="1600" dirty="0"/>
              <a:t>Any of the above types – measurement values, Color Modes and Resolutions can change!</a:t>
            </a:r>
          </a:p>
        </p:txBody>
      </p:sp>
    </p:spTree>
    <p:extLst>
      <p:ext uri="{BB962C8B-B14F-4D97-AF65-F5344CB8AC3E}">
        <p14:creationId xmlns:p14="http://schemas.microsoft.com/office/powerpoint/2010/main" val="220299525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a:t>Saving a Photoshop Document</a:t>
            </a:r>
          </a:p>
        </p:txBody>
      </p:sp>
      <p:sp>
        <p:nvSpPr>
          <p:cNvPr id="6" name="Text Placeholder 5"/>
          <p:cNvSpPr>
            <a:spLocks noGrp="1"/>
          </p:cNvSpPr>
          <p:nvPr>
            <p:ph type="body" idx="1"/>
          </p:nvPr>
        </p:nvSpPr>
        <p:spPr/>
        <p:txBody>
          <a:bodyPr/>
          <a:lstStyle/>
          <a:p>
            <a:r>
              <a:rPr lang="en-US" dirty="0"/>
              <a:t>File Types and Saving</a:t>
            </a:r>
          </a:p>
        </p:txBody>
      </p:sp>
    </p:spTree>
    <p:extLst>
      <p:ext uri="{BB962C8B-B14F-4D97-AF65-F5344CB8AC3E}">
        <p14:creationId xmlns:p14="http://schemas.microsoft.com/office/powerpoint/2010/main" val="171389421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Saving a PS Document</a:t>
            </a:r>
          </a:p>
        </p:txBody>
      </p:sp>
      <p:sp>
        <p:nvSpPr>
          <p:cNvPr id="5" name="Content Placeholder 4"/>
          <p:cNvSpPr>
            <a:spLocks noGrp="1"/>
          </p:cNvSpPr>
          <p:nvPr>
            <p:ph idx="1"/>
          </p:nvPr>
        </p:nvSpPr>
        <p:spPr/>
        <p:txBody>
          <a:bodyPr>
            <a:normAutofit/>
          </a:bodyPr>
          <a:lstStyle/>
          <a:p>
            <a:r>
              <a:rPr lang="en-US" dirty="0"/>
              <a:t>Normally, you will have two types of documents when working in any Adobe Product:</a:t>
            </a:r>
          </a:p>
          <a:p>
            <a:pPr lvl="1"/>
            <a:r>
              <a:rPr lang="en-US" sz="1800" b="1" dirty="0"/>
              <a:t>Working File:</a:t>
            </a:r>
            <a:r>
              <a:rPr lang="en-US" sz="1800" dirty="0"/>
              <a:t> This is a file that has an extension specific to the program you are working in.  It will preserve all working assets allowing you to return and work on the file later. </a:t>
            </a:r>
          </a:p>
          <a:p>
            <a:pPr lvl="1"/>
            <a:r>
              <a:rPr lang="en-US" sz="1800" b="1" dirty="0"/>
              <a:t>Published File</a:t>
            </a:r>
            <a:r>
              <a:rPr lang="en-US" sz="1800" dirty="0"/>
              <a:t>: This file has been ‘smooshed’ down and does not preserve any editing capabilities for the program.  </a:t>
            </a:r>
          </a:p>
          <a:p>
            <a:r>
              <a:rPr lang="en-US" sz="2200" b="1" dirty="0"/>
              <a:t>Through the course, make sure to keep track of your working file format.</a:t>
            </a:r>
          </a:p>
        </p:txBody>
      </p:sp>
    </p:spTree>
    <p:extLst>
      <p:ext uri="{BB962C8B-B14F-4D97-AF65-F5344CB8AC3E}">
        <p14:creationId xmlns:p14="http://schemas.microsoft.com/office/powerpoint/2010/main" val="28332172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Saving a PS Document</a:t>
            </a:r>
          </a:p>
        </p:txBody>
      </p:sp>
      <p:sp>
        <p:nvSpPr>
          <p:cNvPr id="5" name="Content Placeholder 4"/>
          <p:cNvSpPr>
            <a:spLocks noGrp="1"/>
          </p:cNvSpPr>
          <p:nvPr>
            <p:ph sz="half" idx="1"/>
          </p:nvPr>
        </p:nvSpPr>
        <p:spPr/>
        <p:txBody>
          <a:bodyPr/>
          <a:lstStyle/>
          <a:p>
            <a:r>
              <a:rPr lang="en-US" dirty="0"/>
              <a:t>Working File Extensions:</a:t>
            </a:r>
          </a:p>
          <a:p>
            <a:pPr lvl="1"/>
            <a:r>
              <a:rPr lang="en-US" dirty="0"/>
              <a:t>.PSD (Photoshop)</a:t>
            </a:r>
          </a:p>
          <a:p>
            <a:pPr lvl="1"/>
            <a:r>
              <a:rPr lang="en-US" dirty="0"/>
              <a:t>.AI (Illustrator)</a:t>
            </a:r>
          </a:p>
          <a:p>
            <a:pPr lvl="1"/>
            <a:r>
              <a:rPr lang="en-US" dirty="0"/>
              <a:t>.INDD (InDesign)</a:t>
            </a:r>
          </a:p>
        </p:txBody>
      </p:sp>
      <p:sp>
        <p:nvSpPr>
          <p:cNvPr id="6" name="Content Placeholder 5"/>
          <p:cNvSpPr>
            <a:spLocks noGrp="1"/>
          </p:cNvSpPr>
          <p:nvPr>
            <p:ph sz="half" idx="2"/>
          </p:nvPr>
        </p:nvSpPr>
        <p:spPr/>
        <p:txBody>
          <a:bodyPr/>
          <a:lstStyle/>
          <a:p>
            <a:r>
              <a:rPr lang="en-US" dirty="0"/>
              <a:t>Published Files</a:t>
            </a:r>
          </a:p>
          <a:p>
            <a:pPr lvl="1"/>
            <a:r>
              <a:rPr lang="en-US" dirty="0"/>
              <a:t>.JPG, .GIF, .PNG (Web)</a:t>
            </a:r>
          </a:p>
          <a:p>
            <a:pPr lvl="1"/>
            <a:r>
              <a:rPr lang="en-US" dirty="0"/>
              <a:t>.PDF (Acrobat)</a:t>
            </a:r>
          </a:p>
          <a:p>
            <a:pPr lvl="1"/>
            <a:r>
              <a:rPr lang="en-US" dirty="0"/>
              <a:t>.TIFF</a:t>
            </a:r>
          </a:p>
        </p:txBody>
      </p:sp>
    </p:spTree>
    <p:extLst>
      <p:ext uri="{BB962C8B-B14F-4D97-AF65-F5344CB8AC3E}">
        <p14:creationId xmlns:p14="http://schemas.microsoft.com/office/powerpoint/2010/main" val="108081225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Saving a PS Document</a:t>
            </a:r>
          </a:p>
        </p:txBody>
      </p:sp>
      <p:sp>
        <p:nvSpPr>
          <p:cNvPr id="5" name="Content Placeholder 4"/>
          <p:cNvSpPr>
            <a:spLocks noGrp="1"/>
          </p:cNvSpPr>
          <p:nvPr>
            <p:ph idx="1"/>
          </p:nvPr>
        </p:nvSpPr>
        <p:spPr/>
        <p:txBody>
          <a:bodyPr>
            <a:normAutofit/>
          </a:bodyPr>
          <a:lstStyle/>
          <a:p>
            <a:r>
              <a:rPr lang="en-US" dirty="0"/>
              <a:t>To save a PS Document:</a:t>
            </a:r>
          </a:p>
          <a:p>
            <a:pPr lvl="1"/>
            <a:r>
              <a:rPr lang="en-US" sz="1800" b="1" dirty="0"/>
              <a:t>File &gt; Save (or </a:t>
            </a:r>
            <a:r>
              <a:rPr lang="en-US" sz="1800" b="1" dirty="0" err="1"/>
              <a:t>Ctrl+S</a:t>
            </a:r>
            <a:r>
              <a:rPr lang="en-US" sz="1800" b="1" dirty="0"/>
              <a:t>):</a:t>
            </a:r>
            <a:r>
              <a:rPr lang="en-US" sz="1800" dirty="0"/>
              <a:t> Saves your PSD for you as you work if you have already given it a file name.</a:t>
            </a:r>
          </a:p>
          <a:p>
            <a:pPr lvl="2"/>
            <a:r>
              <a:rPr lang="en-US" sz="1600" b="1" dirty="0"/>
              <a:t>If not, you will be prompted to give your file a name.</a:t>
            </a:r>
          </a:p>
          <a:p>
            <a:pPr lvl="1"/>
            <a:r>
              <a:rPr lang="en-US" sz="1800" b="1" dirty="0"/>
              <a:t>File &gt; Save As: </a:t>
            </a:r>
            <a:r>
              <a:rPr lang="en-US" sz="1800" dirty="0"/>
              <a:t>Opens a new window with a drop down allowing you to select the file type you wish to save your document as.</a:t>
            </a:r>
          </a:p>
        </p:txBody>
      </p:sp>
    </p:spTree>
    <p:extLst>
      <p:ext uri="{BB962C8B-B14F-4D97-AF65-F5344CB8AC3E}">
        <p14:creationId xmlns:p14="http://schemas.microsoft.com/office/powerpoint/2010/main" val="197937209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Class Overview</a:t>
            </a:r>
          </a:p>
        </p:txBody>
      </p:sp>
      <p:sp>
        <p:nvSpPr>
          <p:cNvPr id="3" name="Content Placeholder 2"/>
          <p:cNvSpPr>
            <a:spLocks noGrp="1"/>
          </p:cNvSpPr>
          <p:nvPr>
            <p:ph idx="1"/>
          </p:nvPr>
        </p:nvSpPr>
        <p:spPr/>
        <p:txBody>
          <a:bodyPr/>
          <a:lstStyle/>
          <a:p>
            <a:r>
              <a:rPr lang="en-US" dirty="0"/>
              <a:t>Photoshop Interface</a:t>
            </a:r>
          </a:p>
          <a:p>
            <a:pPr lvl="1"/>
            <a:r>
              <a:rPr lang="en-US" dirty="0"/>
              <a:t>Resetting the Interface</a:t>
            </a:r>
          </a:p>
          <a:p>
            <a:r>
              <a:rPr lang="en-US" dirty="0"/>
              <a:t>Creating a New File</a:t>
            </a:r>
          </a:p>
          <a:p>
            <a:pPr lvl="1"/>
            <a:r>
              <a:rPr lang="en-US" dirty="0"/>
              <a:t>File Types that can be created &amp; color types</a:t>
            </a:r>
          </a:p>
          <a:p>
            <a:r>
              <a:rPr lang="en-US" dirty="0"/>
              <a:t>Saving Files in Photoshop</a:t>
            </a:r>
          </a:p>
          <a:p>
            <a:pPr lvl="1"/>
            <a:r>
              <a:rPr lang="en-US" dirty="0"/>
              <a:t>The differences between ‘working file (</a:t>
            </a:r>
            <a:r>
              <a:rPr lang="en-US" dirty="0" err="1"/>
              <a:t>psd</a:t>
            </a:r>
            <a:r>
              <a:rPr lang="en-US" dirty="0"/>
              <a:t>)’(…’ and ‘published file’ jpg, </a:t>
            </a:r>
            <a:r>
              <a:rPr lang="en-US" dirty="0" err="1"/>
              <a:t>png</a:t>
            </a:r>
            <a:r>
              <a:rPr lang="en-US" dirty="0"/>
              <a:t>)</a:t>
            </a:r>
          </a:p>
        </p:txBody>
      </p:sp>
    </p:spTree>
    <p:extLst>
      <p:ext uri="{BB962C8B-B14F-4D97-AF65-F5344CB8AC3E}">
        <p14:creationId xmlns:p14="http://schemas.microsoft.com/office/powerpoint/2010/main" val="218672698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Photoshop</a:t>
            </a:r>
          </a:p>
        </p:txBody>
      </p:sp>
      <p:sp>
        <p:nvSpPr>
          <p:cNvPr id="5" name="Text Placeholder 4"/>
          <p:cNvSpPr>
            <a:spLocks noGrp="1"/>
          </p:cNvSpPr>
          <p:nvPr>
            <p:ph type="body" idx="1"/>
          </p:nvPr>
        </p:nvSpPr>
        <p:spPr/>
        <p:txBody>
          <a:bodyPr/>
          <a:lstStyle/>
          <a:p>
            <a:r>
              <a:rPr lang="en-US" dirty="0"/>
              <a:t>Interface Controls &amp; Layout</a:t>
            </a:r>
          </a:p>
        </p:txBody>
      </p:sp>
    </p:spTree>
    <p:extLst>
      <p:ext uri="{BB962C8B-B14F-4D97-AF65-F5344CB8AC3E}">
        <p14:creationId xmlns:p14="http://schemas.microsoft.com/office/powerpoint/2010/main" val="244063257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5266668" y="219676"/>
            <a:ext cx="3191532" cy="519091"/>
          </a:xfrm>
        </p:spPr>
        <p:txBody>
          <a:bodyPr>
            <a:normAutofit fontScale="90000"/>
          </a:bodyPr>
          <a:lstStyle/>
          <a:p>
            <a:r>
              <a:rPr lang="en-US" dirty="0"/>
              <a:t>So what is Photoshop?</a:t>
            </a:r>
          </a:p>
        </p:txBody>
      </p:sp>
      <p:sp>
        <p:nvSpPr>
          <p:cNvPr id="5" name="Content Placeholder 4"/>
          <p:cNvSpPr>
            <a:spLocks noGrp="1"/>
          </p:cNvSpPr>
          <p:nvPr>
            <p:ph idx="1"/>
          </p:nvPr>
        </p:nvSpPr>
        <p:spPr>
          <a:xfrm>
            <a:off x="990600" y="861084"/>
            <a:ext cx="7467600" cy="4525963"/>
          </a:xfrm>
        </p:spPr>
        <p:txBody>
          <a:bodyPr>
            <a:normAutofit/>
          </a:bodyPr>
          <a:lstStyle/>
          <a:p>
            <a:r>
              <a:rPr lang="en-US" sz="1800" dirty="0"/>
              <a:t>Just to recap – </a:t>
            </a:r>
          </a:p>
          <a:p>
            <a:pPr lvl="1"/>
            <a:r>
              <a:rPr lang="en-US" sz="1800" dirty="0"/>
              <a:t>Photoshop is a </a:t>
            </a:r>
            <a:r>
              <a:rPr lang="en-US" sz="1800" b="1" dirty="0"/>
              <a:t>pixel based</a:t>
            </a:r>
            <a:r>
              <a:rPr lang="en-US" sz="1800" dirty="0"/>
              <a:t> design environment that allows designers to create and manipulate graphics</a:t>
            </a:r>
          </a:p>
          <a:p>
            <a:r>
              <a:rPr lang="en-US" sz="1800" b="1" dirty="0"/>
              <a:t>Pixel</a:t>
            </a:r>
            <a:endParaRPr lang="en-US" sz="1800" dirty="0"/>
          </a:p>
          <a:p>
            <a:pPr lvl="1"/>
            <a:r>
              <a:rPr lang="en-US" sz="1800" dirty="0"/>
              <a:t>Also known as picture elements – these small ‘dots’ combine together to create images on a screen.</a:t>
            </a:r>
          </a:p>
          <a:p>
            <a:pPr lvl="1"/>
            <a:endParaRPr lang="en-US" dirty="0"/>
          </a:p>
          <a:p>
            <a:pPr lvl="1"/>
            <a:endParaRPr lang="en-US" dirty="0"/>
          </a:p>
          <a:p>
            <a:pPr lvl="1" algn="ctr"/>
            <a:endParaRPr lang="en-US" dirty="0"/>
          </a:p>
        </p:txBody>
      </p:sp>
      <p:pic>
        <p:nvPicPr>
          <p:cNvPr id="1026" name="Picture 2" descr="C:\Users\John\AppData\Local\Temp\SNAGHTMLb63b3dc.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038600" y="3505200"/>
            <a:ext cx="3048000" cy="180359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8426735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a:t>Base Interface of PS</a:t>
            </a:r>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533400" y="1143000"/>
            <a:ext cx="7247588" cy="4525963"/>
          </a:xfrm>
        </p:spPr>
      </p:pic>
    </p:spTree>
    <p:extLst>
      <p:ext uri="{BB962C8B-B14F-4D97-AF65-F5344CB8AC3E}">
        <p14:creationId xmlns:p14="http://schemas.microsoft.com/office/powerpoint/2010/main" val="43849252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a:t>Base Interface of PS</a:t>
            </a:r>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533400" y="1143000"/>
            <a:ext cx="7247588" cy="4525963"/>
          </a:xfrm>
        </p:spPr>
      </p:pic>
      <p:sp>
        <p:nvSpPr>
          <p:cNvPr id="2" name="Rectangle 1"/>
          <p:cNvSpPr/>
          <p:nvPr/>
        </p:nvSpPr>
        <p:spPr>
          <a:xfrm>
            <a:off x="685800" y="1447800"/>
            <a:ext cx="5715000" cy="4191000"/>
          </a:xfrm>
          <a:prstGeom prst="rect">
            <a:avLst/>
          </a:prstGeom>
          <a:solidFill>
            <a:srgbClr val="00B0F0">
              <a:alpha val="25098"/>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p:cNvSpPr txBox="1"/>
          <p:nvPr/>
        </p:nvSpPr>
        <p:spPr>
          <a:xfrm>
            <a:off x="228600" y="5791200"/>
            <a:ext cx="8534400" cy="646331"/>
          </a:xfrm>
          <a:prstGeom prst="rect">
            <a:avLst/>
          </a:prstGeom>
          <a:noFill/>
        </p:spPr>
        <p:txBody>
          <a:bodyPr wrap="square" rtlCol="0">
            <a:spAutoFit/>
          </a:bodyPr>
          <a:lstStyle/>
          <a:p>
            <a:r>
              <a:rPr lang="en-US" dirty="0"/>
              <a:t>This is the main work space – Files are displayed here and this is the main area where editing will occur.</a:t>
            </a:r>
          </a:p>
        </p:txBody>
      </p:sp>
    </p:spTree>
    <p:extLst>
      <p:ext uri="{BB962C8B-B14F-4D97-AF65-F5344CB8AC3E}">
        <p14:creationId xmlns:p14="http://schemas.microsoft.com/office/powerpoint/2010/main" val="169665026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a:t>Base Interface of PS</a:t>
            </a:r>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533400" y="1143000"/>
            <a:ext cx="7247588" cy="4525963"/>
          </a:xfrm>
        </p:spPr>
      </p:pic>
      <p:sp>
        <p:nvSpPr>
          <p:cNvPr id="2" name="Rectangle 1"/>
          <p:cNvSpPr/>
          <p:nvPr/>
        </p:nvSpPr>
        <p:spPr>
          <a:xfrm>
            <a:off x="6324600" y="1447800"/>
            <a:ext cx="1456388" cy="4191000"/>
          </a:xfrm>
          <a:prstGeom prst="rect">
            <a:avLst/>
          </a:prstGeom>
          <a:solidFill>
            <a:srgbClr val="00B0F0">
              <a:alpha val="25098"/>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p:cNvSpPr txBox="1"/>
          <p:nvPr/>
        </p:nvSpPr>
        <p:spPr>
          <a:xfrm>
            <a:off x="228600" y="5791200"/>
            <a:ext cx="8534400" cy="830997"/>
          </a:xfrm>
          <a:prstGeom prst="rect">
            <a:avLst/>
          </a:prstGeom>
          <a:noFill/>
        </p:spPr>
        <p:txBody>
          <a:bodyPr wrap="square" rtlCol="0">
            <a:spAutoFit/>
          </a:bodyPr>
          <a:lstStyle/>
          <a:p>
            <a:r>
              <a:rPr lang="en-US" sz="1600" dirty="0"/>
              <a:t>Panels – Each of the panels shown control different aspects of PS projects.  In this view you can see the layers panel which is one of the integral panels in PS.  The smaller icons on the left are </a:t>
            </a:r>
            <a:r>
              <a:rPr lang="en-US" sz="1600" b="1" dirty="0"/>
              <a:t>collapsed</a:t>
            </a:r>
            <a:r>
              <a:rPr lang="en-US" sz="1600" dirty="0"/>
              <a:t> panels that can be expanded when clicked on.</a:t>
            </a:r>
          </a:p>
        </p:txBody>
      </p:sp>
    </p:spTree>
    <p:extLst>
      <p:ext uri="{BB962C8B-B14F-4D97-AF65-F5344CB8AC3E}">
        <p14:creationId xmlns:p14="http://schemas.microsoft.com/office/powerpoint/2010/main" val="12360107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a:t>Base Interface of PS</a:t>
            </a:r>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533400" y="1143000"/>
            <a:ext cx="7247588" cy="4525963"/>
          </a:xfrm>
        </p:spPr>
      </p:pic>
      <p:sp>
        <p:nvSpPr>
          <p:cNvPr id="2" name="Rectangle 1"/>
          <p:cNvSpPr/>
          <p:nvPr/>
        </p:nvSpPr>
        <p:spPr>
          <a:xfrm>
            <a:off x="551329" y="1477963"/>
            <a:ext cx="210671" cy="4191000"/>
          </a:xfrm>
          <a:prstGeom prst="rect">
            <a:avLst/>
          </a:prstGeom>
          <a:solidFill>
            <a:srgbClr val="00B0F0">
              <a:alpha val="25098"/>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p:cNvSpPr txBox="1"/>
          <p:nvPr/>
        </p:nvSpPr>
        <p:spPr>
          <a:xfrm>
            <a:off x="228600" y="5791200"/>
            <a:ext cx="8534400" cy="830997"/>
          </a:xfrm>
          <a:prstGeom prst="rect">
            <a:avLst/>
          </a:prstGeom>
          <a:noFill/>
        </p:spPr>
        <p:txBody>
          <a:bodyPr wrap="square" rtlCol="0">
            <a:spAutoFit/>
          </a:bodyPr>
          <a:lstStyle/>
          <a:p>
            <a:r>
              <a:rPr lang="en-US" sz="1600" dirty="0"/>
              <a:t>Toolbar – All the necessary tools to work with in PS.  These tools cover everything from selections to healing photos to creating text and shapes.  </a:t>
            </a:r>
            <a:r>
              <a:rPr lang="en-US" sz="1600" b="1" dirty="0"/>
              <a:t>NOTE:</a:t>
            </a:r>
            <a:r>
              <a:rPr lang="en-US" sz="1600" dirty="0"/>
              <a:t> While there will be variation – the toolbar is common across all three programs we will be working with.  </a:t>
            </a:r>
          </a:p>
        </p:txBody>
      </p:sp>
    </p:spTree>
    <p:extLst>
      <p:ext uri="{BB962C8B-B14F-4D97-AF65-F5344CB8AC3E}">
        <p14:creationId xmlns:p14="http://schemas.microsoft.com/office/powerpoint/2010/main" val="409449726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a:t>Base Interface of PS</a:t>
            </a:r>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533400" y="1143000"/>
            <a:ext cx="7247588" cy="4525963"/>
          </a:xfrm>
        </p:spPr>
      </p:pic>
      <p:sp>
        <p:nvSpPr>
          <p:cNvPr id="2" name="Rectangle 1"/>
          <p:cNvSpPr/>
          <p:nvPr/>
        </p:nvSpPr>
        <p:spPr>
          <a:xfrm>
            <a:off x="542365" y="1310481"/>
            <a:ext cx="4401671" cy="229394"/>
          </a:xfrm>
          <a:prstGeom prst="rect">
            <a:avLst/>
          </a:prstGeom>
          <a:solidFill>
            <a:srgbClr val="00B0F0">
              <a:alpha val="25098"/>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p:cNvSpPr txBox="1"/>
          <p:nvPr/>
        </p:nvSpPr>
        <p:spPr>
          <a:xfrm>
            <a:off x="228600" y="5791200"/>
            <a:ext cx="8534400" cy="584775"/>
          </a:xfrm>
          <a:prstGeom prst="rect">
            <a:avLst/>
          </a:prstGeom>
          <a:noFill/>
        </p:spPr>
        <p:txBody>
          <a:bodyPr wrap="square" rtlCol="0">
            <a:spAutoFit/>
          </a:bodyPr>
          <a:lstStyle/>
          <a:p>
            <a:r>
              <a:rPr lang="en-US" sz="1600" dirty="0"/>
              <a:t>Property Bar – Depending upon what tool is active, this bar will change the displayed options to relevant options to the specific tool that is currently active.  </a:t>
            </a:r>
            <a:r>
              <a:rPr lang="en-US" sz="1600" b="1" dirty="0"/>
              <a:t>Pay attention to this!</a:t>
            </a:r>
            <a:endParaRPr lang="en-US" sz="1600" dirty="0"/>
          </a:p>
        </p:txBody>
      </p:sp>
    </p:spTree>
    <p:extLst>
      <p:ext uri="{BB962C8B-B14F-4D97-AF65-F5344CB8AC3E}">
        <p14:creationId xmlns:p14="http://schemas.microsoft.com/office/powerpoint/2010/main" val="3217118888"/>
      </p:ext>
    </p:extLst>
  </p:cSld>
  <p:clrMapOvr>
    <a:masterClrMapping/>
  </p:clrMapOvr>
</p:sld>
</file>

<file path=ppt/theme/theme1.xml><?xml version="1.0" encoding="utf-8"?>
<a:theme xmlns:a="http://schemas.openxmlformats.org/drawingml/2006/main" name="Technic">
  <a:themeElements>
    <a:clrScheme name="Technic">
      <a:dk1>
        <a:sysClr val="windowText" lastClr="000000"/>
      </a:dk1>
      <a:lt1>
        <a:sysClr val="window" lastClr="FFFFFF"/>
      </a:lt1>
      <a:dk2>
        <a:srgbClr val="3B3B3B"/>
      </a:dk2>
      <a:lt2>
        <a:srgbClr val="D4D2D0"/>
      </a:lt2>
      <a:accent1>
        <a:srgbClr val="6EA0B0"/>
      </a:accent1>
      <a:accent2>
        <a:srgbClr val="CCAF0A"/>
      </a:accent2>
      <a:accent3>
        <a:srgbClr val="8D89A4"/>
      </a:accent3>
      <a:accent4>
        <a:srgbClr val="748560"/>
      </a:accent4>
      <a:accent5>
        <a:srgbClr val="9E9273"/>
      </a:accent5>
      <a:accent6>
        <a:srgbClr val="7E848D"/>
      </a:accent6>
      <a:hlink>
        <a:srgbClr val="00C8C3"/>
      </a:hlink>
      <a:folHlink>
        <a:srgbClr val="A116E0"/>
      </a:folHlink>
    </a:clrScheme>
    <a:fontScheme name="Technic">
      <a:majorFont>
        <a:latin typeface="Franklin Gothic Book"/>
        <a:ea typeface=""/>
        <a:cs typeface=""/>
        <a:font script="Jpan" typeface="ＭＳ Ｐゴシック"/>
        <a:font script="Hang" typeface="HY견고딕"/>
        <a:font script="Hans" typeface="宋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HGｺﾞｼｯｸM"/>
        <a:font script="Hang" typeface="HY중고딕"/>
        <a:font script="Hans" typeface="黑体"/>
        <a:font script="Hant" typeface="微軟正黑體"/>
        <a:font script="Arab" typeface="Tahoma"/>
        <a:font script="Hebr" typeface="Levenim MT"/>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echnic">
      <a:fillStyleLst>
        <a:solidFill>
          <a:schemeClr val="phClr"/>
        </a:solidFill>
        <a:gradFill rotWithShape="1">
          <a:gsLst>
            <a:gs pos="0">
              <a:schemeClr val="phClr">
                <a:tint val="1000"/>
              </a:schemeClr>
            </a:gs>
            <a:gs pos="68000">
              <a:schemeClr val="phClr">
                <a:tint val="77000"/>
              </a:schemeClr>
            </a:gs>
            <a:gs pos="81000">
              <a:schemeClr val="phClr">
                <a:tint val="79000"/>
              </a:schemeClr>
            </a:gs>
            <a:gs pos="86000">
              <a:schemeClr val="phClr">
                <a:tint val="73000"/>
              </a:schemeClr>
            </a:gs>
            <a:gs pos="100000">
              <a:schemeClr val="phClr">
                <a:tint val="35000"/>
              </a:schemeClr>
            </a:gs>
          </a:gsLst>
          <a:lin ang="5400000" scaled="1"/>
        </a:gradFill>
        <a:gradFill rotWithShape="1">
          <a:gsLst>
            <a:gs pos="0">
              <a:schemeClr val="phClr">
                <a:tint val="73000"/>
                <a:satMod val="150000"/>
              </a:schemeClr>
            </a:gs>
            <a:gs pos="25000">
              <a:schemeClr val="phClr">
                <a:tint val="96000"/>
                <a:shade val="80000"/>
                <a:satMod val="105000"/>
              </a:schemeClr>
            </a:gs>
            <a:gs pos="38000">
              <a:schemeClr val="phClr">
                <a:tint val="96000"/>
                <a:shade val="59000"/>
                <a:satMod val="120000"/>
              </a:schemeClr>
            </a:gs>
            <a:gs pos="55000">
              <a:schemeClr val="phClr">
                <a:shade val="57000"/>
                <a:satMod val="120000"/>
              </a:schemeClr>
            </a:gs>
            <a:gs pos="80000">
              <a:schemeClr val="phClr">
                <a:shade val="56000"/>
                <a:satMod val="145000"/>
              </a:schemeClr>
            </a:gs>
            <a:gs pos="88000">
              <a:schemeClr val="phClr">
                <a:shade val="63000"/>
                <a:satMod val="160000"/>
              </a:schemeClr>
            </a:gs>
            <a:gs pos="100000">
              <a:schemeClr val="phClr">
                <a:tint val="99555"/>
                <a:satMod val="155000"/>
              </a:schemeClr>
            </a:gs>
          </a:gsLst>
          <a:lin ang="5400000" scaled="1"/>
        </a:gradFill>
      </a:fillStyleLst>
      <a:lnStyleLst>
        <a:ln w="9525" cap="flat" cmpd="sng" algn="ctr">
          <a:solidFill>
            <a:schemeClr val="phClr">
              <a:shade val="60000"/>
              <a:satMod val="300000"/>
            </a:schemeClr>
          </a:solidFill>
          <a:prstDash val="solid"/>
        </a:ln>
        <a:ln w="19050" cap="flat" cmpd="sng" algn="ctr">
          <a:solidFill>
            <a:schemeClr val="phClr"/>
          </a:solidFill>
          <a:prstDash val="solid"/>
        </a:ln>
        <a:ln w="19050" cap="flat" cmpd="sng" algn="ctr">
          <a:solidFill>
            <a:schemeClr val="phClr"/>
          </a:solidFill>
          <a:prstDash val="solid"/>
        </a:ln>
      </a:lnStyleLst>
      <a:effectStyleLst>
        <a:effectStyle>
          <a:effectLst>
            <a:glow rad="63500">
              <a:schemeClr val="phClr">
                <a:tint val="30000"/>
                <a:shade val="95000"/>
                <a:satMod val="300000"/>
                <a:alpha val="50000"/>
              </a:schemeClr>
            </a:glow>
          </a:effectLst>
        </a:effectStyle>
        <a:effectStyle>
          <a:effectLst>
            <a:glow rad="70000">
              <a:schemeClr val="phClr">
                <a:tint val="30000"/>
                <a:shade val="95000"/>
                <a:satMod val="300000"/>
                <a:alpha val="50000"/>
              </a:schemeClr>
            </a:glow>
          </a:effectLst>
        </a:effectStyle>
        <a:effectStyle>
          <a:effectLst>
            <a:glow rad="76200">
              <a:schemeClr val="phClr">
                <a:tint val="30000"/>
                <a:shade val="95000"/>
                <a:satMod val="300000"/>
                <a:alpha val="50000"/>
              </a:schemeClr>
            </a:glow>
          </a:effectLst>
          <a:scene3d>
            <a:camera prst="orthographicFront" fov="0">
              <a:rot lat="0" lon="0" rev="0"/>
            </a:camera>
            <a:lightRig rig="harsh" dir="t">
              <a:rot lat="6000000" lon="6000000" rev="0"/>
            </a:lightRig>
          </a:scene3d>
          <a:sp3d contourW="10000" prstMaterial="metal">
            <a:bevelT w="20000" h="9000" prst="softRound"/>
            <a:contourClr>
              <a:schemeClr val="phClr">
                <a:shade val="30000"/>
                <a:satMod val="200000"/>
              </a:schemeClr>
            </a:contourClr>
          </a:sp3d>
        </a:effectStyle>
      </a:effectStyleLst>
      <a:bgFillStyleLst>
        <a:solidFill>
          <a:schemeClr val="phClr"/>
        </a:solidFill>
        <a:gradFill rotWithShape="1">
          <a:gsLst>
            <a:gs pos="0">
              <a:schemeClr val="phClr">
                <a:shade val="40000"/>
                <a:satMod val="150000"/>
              </a:schemeClr>
            </a:gs>
            <a:gs pos="30000">
              <a:schemeClr val="phClr">
                <a:shade val="60000"/>
                <a:satMod val="150000"/>
              </a:schemeClr>
            </a:gs>
            <a:gs pos="100000">
              <a:schemeClr val="phClr">
                <a:tint val="83000"/>
                <a:satMod val="200000"/>
              </a:schemeClr>
            </a:gs>
          </a:gsLst>
          <a:lin ang="13000000" scaled="0"/>
        </a:gradFill>
        <a:gradFill rotWithShape="1">
          <a:gsLst>
            <a:gs pos="0">
              <a:schemeClr val="phClr">
                <a:tint val="78000"/>
                <a:satMod val="220000"/>
              </a:schemeClr>
            </a:gs>
            <a:gs pos="100000">
              <a:schemeClr val="phClr">
                <a:shade val="35000"/>
                <a:satMod val="155000"/>
              </a:schemeClr>
            </a:gs>
          </a:gsLst>
          <a:path path="circle">
            <a:fillToRect l="60000" t="50000" r="4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Technic</Template>
  <TotalTime>119</TotalTime>
  <Words>645</Words>
  <Application>Microsoft Office PowerPoint</Application>
  <PresentationFormat>On-screen Show (4:3)</PresentationFormat>
  <Paragraphs>64</Paragraphs>
  <Slides>17</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17</vt:i4>
      </vt:variant>
    </vt:vector>
  </HeadingPairs>
  <TitlesOfParts>
    <vt:vector size="21" baseType="lpstr">
      <vt:lpstr>Arial</vt:lpstr>
      <vt:lpstr>Franklin Gothic Book</vt:lpstr>
      <vt:lpstr>Wingdings 2</vt:lpstr>
      <vt:lpstr>Technic</vt:lpstr>
      <vt:lpstr>Photoshop</vt:lpstr>
      <vt:lpstr>Class Overview</vt:lpstr>
      <vt:lpstr>Photoshop</vt:lpstr>
      <vt:lpstr>So what is Photoshop?</vt:lpstr>
      <vt:lpstr>Base Interface of PS</vt:lpstr>
      <vt:lpstr>Base Interface of PS</vt:lpstr>
      <vt:lpstr>Base Interface of PS</vt:lpstr>
      <vt:lpstr>Base Interface of PS</vt:lpstr>
      <vt:lpstr>Base Interface of PS</vt:lpstr>
      <vt:lpstr>Resetting the Interface</vt:lpstr>
      <vt:lpstr>Base Working Interface of PS</vt:lpstr>
      <vt:lpstr>Creating a New Document in PS</vt:lpstr>
      <vt:lpstr>Creating a New Doc in PS</vt:lpstr>
      <vt:lpstr>Saving a Photoshop Document</vt:lpstr>
      <vt:lpstr>Saving a PS Document</vt:lpstr>
      <vt:lpstr>Saving a PS Document</vt:lpstr>
      <vt:lpstr>Saving a PS Document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Photoshop</dc:title>
  <dc:creator>Rebecca Elinich</dc:creator>
  <cp:lastModifiedBy>Dr. John Shepherd</cp:lastModifiedBy>
  <cp:revision>17</cp:revision>
  <dcterms:created xsi:type="dcterms:W3CDTF">2015-09-01T09:23:31Z</dcterms:created>
  <dcterms:modified xsi:type="dcterms:W3CDTF">2016-10-07T13:50:50Z</dcterms:modified>
</cp:coreProperties>
</file>